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63" r:id="rId6"/>
    <p:sldId id="264" r:id="rId7"/>
    <p:sldId id="262" r:id="rId8"/>
    <p:sldId id="266" r:id="rId9"/>
    <p:sldId id="265" r:id="rId10"/>
    <p:sldId id="270" r:id="rId11"/>
    <p:sldId id="269" r:id="rId12"/>
    <p:sldId id="268" r:id="rId13"/>
    <p:sldId id="272" r:id="rId14"/>
    <p:sldId id="271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3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1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1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6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7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3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9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7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0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AE1-D493-4236-AE7D-EA3F47A70A2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EB27A-4A73-4E8F-A806-88930F0C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З112\Desktop\Фоны для презентаций\Новая папка\Новая папка\98ae73a986d518f362a9a28edc75a3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556792"/>
            <a:ext cx="60486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Війни</a:t>
            </a: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прокляті</a:t>
            </a: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матерями»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віртуальна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 Дня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примирення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присвяченого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88641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Дніпровська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Бібліотека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912405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- 2025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7700"/>
            <a:ext cx="2342654" cy="35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Макса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Гейстінгса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розверзлося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пекло...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1939-1945» (2019)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унікальні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інтерв’ю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щоденники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Описи битв як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суходолі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і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Дюнкерка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Іодзіми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Сталінграда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Гвадалканалу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подробиці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країн-учасниць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логістика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замальовки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генеральному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штабі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Міністерстві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справах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словами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репортаж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пекла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448272" cy="347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«Друга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(2012),  автор,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Фелікс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Левітас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спираючись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новітню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історіографію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найактуальніші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1939-1945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унікальні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фотоматеріали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Центральному державному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кінофотофоноархіві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Г.С.Пшеничного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книжку.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сталінського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минулу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свіжою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»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Фелікс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Левітас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8421"/>
            <a:ext cx="2330570" cy="33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167" y="197346"/>
            <a:ext cx="78392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гендерна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екстремального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(2015).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висвітлено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маловивчені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виміри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примусової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Голокосту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порушено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співучасті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насильстві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окреслено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повоєнних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репрезентацій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Прагнучи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рамки стереотипного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зрадниця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жертва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суперечливу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повсякдення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обставинах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3507"/>
            <a:ext cx="2448272" cy="37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884" y="188641"/>
            <a:ext cx="7451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збірці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(2018),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авторка-упрядник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Гавришко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читачам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відвертих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історій-сповідей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просто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брали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тогочасних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прожили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Опікаючі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непочутими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Репрезентовані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шокувати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спричиняти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незгоди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байдужими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" y="3594972"/>
            <a:ext cx="4036765" cy="30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розсекречених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архівів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невідомих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Популярним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студентської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дослідницький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доробок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книжки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цензури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 -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(2019) 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Рейхстагу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Іводзіми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…» (2017).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маловідомих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становище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Детально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теренах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1941-1945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Проаналізовано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окупаційну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окупаційний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приналежністю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З112\Desktop\Фоны для презентаций\Новая папка\Новая папка\ffe1939b074022a7cbaafb2462b077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0"/>
            <a:ext cx="9150127" cy="68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8899" y="1844104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Віртуальну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виставку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підготували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бібліотекар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Дніпровської академії музики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24744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примирення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присвячений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Законом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увічнення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перемоги над нацизмом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1939–1945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Таким чином,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розпочала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традицію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та 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європейському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примирення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Символом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примирення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2014 року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маку. ЇЇ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своєрідною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алюзією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 одного боку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уособлює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квітку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маку,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кривавий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(1941-1945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60758"/>
            <a:ext cx="69847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долю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вплинула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 радикально, як на долю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вагомою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жаль,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десятиліть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предметом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спекуляцій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піддавалася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міфологізації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легітимації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домінуючих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постулатів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злочини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позбавлені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понесли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Британія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Канада, США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8-10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гітлерівської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антинацистського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Опору,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канадської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австралійських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Друга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словами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Тімоті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Снайдера,перетворилися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жахливу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катастрофу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найзапекліші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59584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криваві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шаблі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дзвін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Могили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сироти,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каліки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покинутих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руїн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Олесь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 берега й води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Снаряди,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бомби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торпеди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бачиш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ледве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вибухів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ряди.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неписаний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закон!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хоробрих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засвоїли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 добре,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атаку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батальйон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 Дмитренко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6174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Жодна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постраждала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нанесених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селам,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Едгар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Сноу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дехто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зобразити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славу»,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аспектах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4621"/>
            <a:ext cx="2539355" cy="350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5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4188008" cy="26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422607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двотомнику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(2011)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мобілізаційних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режимних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фронтових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окупаційної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повсякденного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нацистського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режиму,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підпільників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суспільно-політичних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соціокультурних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воєнної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з'ясовуються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нацистських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переслідувань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демографічні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 в роки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69" y="204831"/>
            <a:ext cx="2353387" cy="344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59" y="254083"/>
            <a:ext cx="2401324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04864"/>
            <a:ext cx="6462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Імперіалізм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Друга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думка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1939-1941» (2019) 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Неприборкане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різноголосся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Друга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суспільно-політичні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настрої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1939 -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 (2012), – книги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Владислава Гриневича – кандидата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і доктора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етнонаціональних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І.Ф.Кураса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З112\Desktop\Фоны для презентаций\Новая папка\Новая папка\bfdedb1d1562efcc3206e3d91a62d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7" y="3331262"/>
            <a:ext cx="2232248" cy="340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260" y="188640"/>
            <a:ext cx="77641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Тімоті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Снайдера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(2011)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жахливі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вбивства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1933 до 1945.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Снайдер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Білорусі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єврейського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короткого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цілісне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сукупно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причини»,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зауважує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Леп'явко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Ніжинського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Гоголя,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науки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1276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СЗ112</dc:creator>
  <cp:lastModifiedBy>СЗ112</cp:lastModifiedBy>
  <cp:revision>16</cp:revision>
  <dcterms:created xsi:type="dcterms:W3CDTF">2025-05-07T06:17:13Z</dcterms:created>
  <dcterms:modified xsi:type="dcterms:W3CDTF">2025-05-07T08:10:14Z</dcterms:modified>
</cp:coreProperties>
</file>