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B3E40D-FC6C-455D-92FB-83D0BEF900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0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6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9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0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6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55A3B-A61F-659D-08A9-660A2941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354563"/>
            <a:ext cx="10782300" cy="727788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Бібліотека Дніпровської академії музики</a:t>
            </a:r>
            <a:endParaRPr lang="LID4096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текст, цветок, желтый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8869109-EF7D-A292-F1CC-4C754CE32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0" y="1390260"/>
            <a:ext cx="10281859" cy="51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7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6337-2018-05E0-6716-DBA70F57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606491"/>
            <a:ext cx="10782300" cy="587828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Ми вільні творити майбутнє!</a:t>
            </a:r>
            <a:endParaRPr lang="LID4096" sz="4000" b="1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EE8DC37-217E-3B7D-9A89-D0EE796DF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664" y="1614633"/>
            <a:ext cx="4705789" cy="423816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День Гідності та Свободи встановлений у 2014 році на честь двох революцій. </a:t>
            </a:r>
          </a:p>
          <a:p>
            <a:r>
              <a:rPr lang="uk-UA" b="1" dirty="0">
                <a:solidFill>
                  <a:srgbClr val="FFFF00"/>
                </a:solidFill>
              </a:rPr>
              <a:t>Помаранчевої (2004) Революції Гідності (2013)</a:t>
            </a:r>
          </a:p>
          <a:p>
            <a:r>
              <a:rPr lang="uk-UA" b="1" dirty="0">
                <a:solidFill>
                  <a:srgbClr val="FFFF00"/>
                </a:solidFill>
              </a:rPr>
              <a:t>Люди боролися за право жити у вільній країні.</a:t>
            </a:r>
          </a:p>
        </p:txBody>
      </p:sp>
      <p:pic>
        <p:nvPicPr>
          <p:cNvPr id="5" name="Рисунок 4" descr="Изображение выглядит как аудитория, событие, человек, тол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B0BC30-16F8-2F03-322F-41D8A85C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2" y="1614632"/>
            <a:ext cx="5472846" cy="41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EB9AE-3D2D-722B-C8C5-8BF672F9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59836"/>
            <a:ext cx="10782300" cy="2453952"/>
          </a:xfrm>
        </p:spPr>
        <p:txBody>
          <a:bodyPr/>
          <a:lstStyle/>
          <a:p>
            <a:r>
              <a:rPr lang="uk-UA" sz="4000" b="1" dirty="0">
                <a:solidFill>
                  <a:srgbClr val="FFFF00"/>
                </a:solidFill>
              </a:rPr>
              <a:t>Відзначення таких важливих дат допомагають усім нам більше розуміти причини й усвідомлювати історичні </a:t>
            </a:r>
            <a:r>
              <a:rPr lang="uk-UA" sz="4000" b="1" dirty="0" err="1">
                <a:solidFill>
                  <a:srgbClr val="FFFF00"/>
                </a:solidFill>
              </a:rPr>
              <a:t>уроки</a:t>
            </a:r>
            <a:r>
              <a:rPr lang="uk-UA" sz="4000" b="1" dirty="0">
                <a:solidFill>
                  <a:srgbClr val="FFFF00"/>
                </a:solidFill>
              </a:rPr>
              <a:t>, ставати сильнішими, міцнішими, бути переможними на всіх фронтах, які веде сьогодні Україна, захищаючи свою незалежність!</a:t>
            </a:r>
            <a:endParaRPr lang="LID4096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на открытом воздухе, небо, толпа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17A70B-3FA1-5CC0-0AEC-21E7106D7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3" y="3376008"/>
            <a:ext cx="4825677" cy="29031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строительство, женщ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057172-D3FF-89D5-8D47-C7D94E3E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31" y="3376008"/>
            <a:ext cx="4377436" cy="2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4D3842-0213-D4A9-ED9D-4068E510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836" y="751086"/>
            <a:ext cx="6354147" cy="535582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«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Український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Майдан,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російська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війна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.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Хроніка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аналіз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Революції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Гідності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» — книжка Михайла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Винницького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,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якій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детально 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послідовно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висвітлено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події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Україні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2013–2018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рр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.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Ця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історична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праця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поєднує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собі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точку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зору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науковця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і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спостерігача-учасника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який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брав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активну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4" pitchFamily="34" charset="0"/>
              </a:rPr>
              <a:t> участь у протестах.</a:t>
            </a:r>
            <a:endParaRPr lang="LID4096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9BC95A-F5C7-7306-5113-FC261C51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8" y="751086"/>
            <a:ext cx="3728184" cy="5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1407C-3CC7-B680-C8E3-4FBFDEDE8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988" y="606490"/>
            <a:ext cx="5495730" cy="575698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Книга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розповідає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про подвиги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рядових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українців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завдяки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стоїцизму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яких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стала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можлива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Революція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Гiдностi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сказано і написано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вже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чимало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 Буде сказано і написано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ще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більше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- вони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заслуговують</a:t>
            </a:r>
            <a:r>
              <a:rPr lang="ru-RU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</a:t>
            </a:r>
            <a:br>
              <a:rPr lang="ru-RU" dirty="0">
                <a:solidFill>
                  <a:srgbClr val="FFFF00"/>
                </a:solidFill>
              </a:rPr>
            </a:br>
            <a:endParaRPr lang="LID4096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текст, Книжная обложка, роман, Рекламный проспе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96FECE-BA40-CAD1-4DA5-8B318BF1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06489"/>
            <a:ext cx="4330959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4F12FA-BC78-6837-D9EF-B8DC65378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376" y="709127"/>
            <a:ext cx="6036905" cy="5143669"/>
          </a:xfrm>
        </p:spPr>
        <p:txBody>
          <a:bodyPr>
            <a:noAutofit/>
          </a:bodyPr>
          <a:lstStyle/>
          <a:p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Видання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розраховане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на коло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читачів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яким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цікава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контраверсійна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точка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зору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українську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історію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політику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і культуру.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Публічні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інтелектуали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громадські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діячі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філософи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історики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письменники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художники,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герої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й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очевидці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революційних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днів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української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історії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в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щоденниках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есе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й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ексклюзивних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інтерв’ю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розповіли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про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темний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і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світлий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бік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Майдану,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версії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причин і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наслідків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«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білих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плям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» і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таємничих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збігів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у </a:t>
            </a:r>
            <a:r>
              <a:rPr lang="ru-RU" sz="28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подіях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листопада-лютого 2014 року.</a:t>
            </a:r>
            <a:endParaRPr lang="LID4096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текст, Книжная обложка, роман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31BE16-E705-1040-F4CD-33827A62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24" y="270587"/>
            <a:ext cx="4741817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F1400-CBAF-2B15-1FA7-2E07B16E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7617" y="615820"/>
            <a:ext cx="5542384" cy="56076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Євромайдан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уже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стає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історією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відходить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другий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план на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тлі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російської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військової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агресії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Існує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небезпека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що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ця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велика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подія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в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житті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нашої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епохи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з часом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втратить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свою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значимість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буде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по-іншому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трактована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різними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псевдоісториками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 Так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вже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було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з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багатьма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визначними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сторінками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історії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України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 Тому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дуже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важливо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зберегти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і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передати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нащадкам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правду про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події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настрої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35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трагедії</a:t>
            </a:r>
            <a:r>
              <a:rPr lang="ru-RU" sz="35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і перемоги того часу.</a:t>
            </a:r>
          </a:p>
          <a:p>
            <a:br>
              <a:rPr lang="ru-RU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</a:br>
            <a:endParaRPr lang="LID4096" dirty="0"/>
          </a:p>
        </p:txBody>
      </p:sp>
      <p:pic>
        <p:nvPicPr>
          <p:cNvPr id="5" name="Рисунок 4" descr="Изображение выглядит как текст, плакат, Книжная обложка, рома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0004B1-9746-A621-5486-316C3D32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17" y="615819"/>
            <a:ext cx="4269318" cy="51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C6E6B7-41A5-C335-D2E2-43B0705C6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948" y="699796"/>
            <a:ext cx="5262464" cy="5153000"/>
          </a:xfrm>
        </p:spPr>
        <p:txBody>
          <a:bodyPr>
            <a:noAutofit/>
          </a:bodyPr>
          <a:lstStyle/>
          <a:p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Це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збірка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розповідей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про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звичайних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і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водночас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неймовірних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людей,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які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створили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революцію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2013 – 2014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років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. Тут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усього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потрошку: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долання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меж і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страхів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шалена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любов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до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Батьківщини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рішучість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діяти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бажання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залишити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нащадкам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єдину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квітучу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Україну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переосмислення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буття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й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відкриття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нового себе,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сміливість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відстоювати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свободу,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перемога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над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байдужістю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буденні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дива. Але основа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всіх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подій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єдина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–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прагнення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змінити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світ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краще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віра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, яка не 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знає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 слова «</a:t>
            </a:r>
            <a:r>
              <a:rPr lang="ru-RU" sz="2400" b="0" i="0" dirty="0" err="1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неможливо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Lato" panose="020F0502020204030203" pitchFamily="34" charset="0"/>
              </a:rPr>
              <a:t>».</a:t>
            </a:r>
            <a:endParaRPr lang="LID4096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Изображение выглядит как текст, книга, Публикация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1571727-D74C-9F73-48B5-FE58BC23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7" y="587828"/>
            <a:ext cx="4201885" cy="5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88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37</TotalTime>
  <Words>379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Lato</vt:lpstr>
      <vt:lpstr>Метрополия</vt:lpstr>
      <vt:lpstr>Бібліотека Дніпровської академії музики</vt:lpstr>
      <vt:lpstr>Ми вільні творити майбутнє!</vt:lpstr>
      <vt:lpstr>Відзначення таких важливих дат допомагають усім нам більше розуміти причини й усвідомлювати історичні уроки, ставати сильнішими, міцнішими, бути переможними на всіх фронтах, які веде сьогодні Україна, захищаючи свою незалежність!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July</dc:creator>
  <cp:lastModifiedBy>July</cp:lastModifiedBy>
  <cp:revision>11</cp:revision>
  <dcterms:created xsi:type="dcterms:W3CDTF">2026-02-18T09:35:45Z</dcterms:created>
  <dcterms:modified xsi:type="dcterms:W3CDTF">2026-02-18T10:13:30Z</dcterms:modified>
</cp:coreProperties>
</file>